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308" r:id="rId3"/>
    <p:sldId id="309" r:id="rId4"/>
    <p:sldId id="294" r:id="rId5"/>
    <p:sldId id="296" r:id="rId6"/>
    <p:sldId id="299" r:id="rId7"/>
    <p:sldId id="300" r:id="rId8"/>
    <p:sldId id="333" r:id="rId9"/>
    <p:sldId id="304" r:id="rId10"/>
    <p:sldId id="329" r:id="rId11"/>
    <p:sldId id="331" r:id="rId12"/>
    <p:sldId id="332" r:id="rId13"/>
    <p:sldId id="292" r:id="rId14"/>
    <p:sldId id="33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12" autoAdjust="0"/>
  </p:normalViewPr>
  <p:slideViewPr>
    <p:cSldViewPr>
      <p:cViewPr>
        <p:scale>
          <a:sx n="80" d="100"/>
          <a:sy n="80" d="100"/>
        </p:scale>
        <p:origin x="-12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332E5-7C8A-48AD-80A1-AD06DCD4A5B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1519-FED5-4AB1-A5D3-88CE8B7CF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aseline="0" dirty="0" smtClean="0"/>
              <a:t>We work to set state policy that is child, family, and consumer-friendly, focusing on low- and moderate-income families.  </a:t>
            </a:r>
          </a:p>
          <a:p>
            <a:pPr lvl="0"/>
            <a:r>
              <a:rPr lang="en-US" baseline="0" dirty="0" smtClean="0"/>
              <a:t>Some of the things we are known for are ARKids First and pre-k.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1519-FED5-4AB1-A5D3-88CE8B7CF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also know this as “</a:t>
            </a:r>
            <a:r>
              <a:rPr lang="en-US" dirty="0" err="1" smtClean="0"/>
              <a:t>obamacare</a:t>
            </a:r>
            <a:r>
              <a:rPr lang="en-US" dirty="0" smtClean="0"/>
              <a:t>” –</a:t>
            </a:r>
            <a:r>
              <a:rPr lang="en-US" baseline="0" dirty="0" smtClean="0"/>
              <a:t> it’s President Obama’s health law that puts into place lots of protections and helps ensure better, affordable coverage for Americans.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1519-FED5-4AB1-A5D3-88CE8B7CF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1519-FED5-4AB1-A5D3-88CE8B7CF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676A00-2F02-47DE-B7BF-89AC2EBB6C8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9772D3-D07B-40B4-A7DB-7FB6FA8BCA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dvocates.org/issues/healt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mailto:mlittle@aradvocat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07872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Expanding coverage in Arkansas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The Private Option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743200"/>
            <a:ext cx="2002272" cy="31109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34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Marquita Little, </a:t>
            </a:r>
            <a:r>
              <a:rPr lang="en-US" dirty="0"/>
              <a:t>Health Policy </a:t>
            </a:r>
            <a:r>
              <a:rPr lang="en-US" dirty="0" smtClean="0"/>
              <a:t>Director</a:t>
            </a:r>
          </a:p>
          <a:p>
            <a:r>
              <a:rPr lang="en-US" dirty="0" smtClean="0"/>
              <a:t>Arkansas Advocates for Children and Families </a:t>
            </a:r>
          </a:p>
          <a:p>
            <a:r>
              <a:rPr lang="en-US" dirty="0" smtClean="0"/>
              <a:t>January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Option: Key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contributions to Independence Accounts (health savings accounts)</a:t>
            </a:r>
          </a:p>
          <a:p>
            <a:r>
              <a:rPr lang="en-US" dirty="0" smtClean="0"/>
              <a:t>Cost-sharing requirements for enrollees below federal poverty level</a:t>
            </a:r>
          </a:p>
          <a:p>
            <a:r>
              <a:rPr lang="en-US" dirty="0" smtClean="0"/>
              <a:t>Limited transportation benefits</a:t>
            </a:r>
          </a:p>
          <a:p>
            <a:r>
              <a:rPr lang="en-US" dirty="0" smtClean="0"/>
              <a:t>Future inclusion of children</a:t>
            </a:r>
          </a:p>
          <a:p>
            <a:r>
              <a:rPr lang="en-US" dirty="0" smtClean="0"/>
              <a:t>Phased in state tax cuts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59" y="52578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498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impact of Private Option?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220,000 approved for Private Option coverage</a:t>
            </a:r>
          </a:p>
          <a:p>
            <a:r>
              <a:rPr lang="en-US" dirty="0" smtClean="0"/>
              <a:t>32,000 children gained coverage </a:t>
            </a:r>
            <a:r>
              <a:rPr lang="en-US" sz="1400" dirty="0" smtClean="0"/>
              <a:t>(Medicaid, CHIP, and Marketplace)</a:t>
            </a:r>
          </a:p>
          <a:p>
            <a:r>
              <a:rPr lang="en-US" dirty="0" smtClean="0"/>
              <a:t>Estimated savings $376 </a:t>
            </a:r>
            <a:r>
              <a:rPr lang="en-US" dirty="0"/>
              <a:t>million by 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Significant reductions in hospital uncompensated care losses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59" y="52578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91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benefits to AR families and economy…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8519" t="15254" r="26693" b="8149"/>
          <a:stretch/>
        </p:blipFill>
        <p:spPr>
          <a:xfrm>
            <a:off x="2744724" y="1752600"/>
            <a:ext cx="3883152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5000" y="5562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www.aradvocates.org/issues/health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590800" cy="33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1799056"/>
            <a:ext cx="2043946" cy="265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75" y="1671637"/>
            <a:ext cx="2246697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Legislative Session and Beyond…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amendments to demonstration </a:t>
            </a:r>
            <a:r>
              <a:rPr lang="en-US" dirty="0"/>
              <a:t>w</a:t>
            </a:r>
            <a:r>
              <a:rPr lang="en-US" dirty="0" smtClean="0"/>
              <a:t>aiver</a:t>
            </a:r>
          </a:p>
          <a:p>
            <a:r>
              <a:rPr lang="en-US" dirty="0" smtClean="0"/>
              <a:t>Annual vote on Private Option appropriation</a:t>
            </a:r>
          </a:p>
          <a:p>
            <a:r>
              <a:rPr lang="en-US" dirty="0" smtClean="0"/>
              <a:t>Covering children </a:t>
            </a:r>
            <a:r>
              <a:rPr lang="en-US" dirty="0" smtClean="0"/>
              <a:t>enrolled in CHIP on </a:t>
            </a:r>
            <a:r>
              <a:rPr lang="en-US" dirty="0" smtClean="0"/>
              <a:t>Marketplace</a:t>
            </a:r>
          </a:p>
          <a:p>
            <a:r>
              <a:rPr lang="en-US" dirty="0" smtClean="0"/>
              <a:t>Transition to State Based Marketplace</a:t>
            </a:r>
          </a:p>
          <a:p>
            <a:r>
              <a:rPr lang="en-US" dirty="0" smtClean="0"/>
              <a:t>Evaluation of Private Option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59" y="52578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53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Marquita Little, Health Policy Director</a:t>
            </a:r>
          </a:p>
          <a:p>
            <a:pPr lvl="1"/>
            <a:r>
              <a:rPr lang="en-US" dirty="0" smtClean="0">
                <a:hlinkClick r:id="rId2"/>
              </a:rPr>
              <a:t>mlittle@aradvocates.org</a:t>
            </a:r>
            <a:endParaRPr lang="en-US" dirty="0" smtClean="0"/>
          </a:p>
          <a:p>
            <a:pPr lvl="1"/>
            <a:r>
              <a:rPr lang="en-US" dirty="0" smtClean="0"/>
              <a:t>501-371-9678 ext. 119</a:t>
            </a:r>
          </a:p>
          <a:p>
            <a:pPr lvl="1"/>
            <a:endParaRPr lang="en-US" dirty="0"/>
          </a:p>
        </p:txBody>
      </p:sp>
      <p:pic>
        <p:nvPicPr>
          <p:cNvPr id="5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00254"/>
            <a:ext cx="2535672" cy="3939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AACF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dirty="0"/>
              <a:t>Mission Statement: “To ensure that all children and their families have the resources and opportunities to lead healthy and productive lives and to realize their full potential.”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dirty="0"/>
              <a:t>Major issue areas: 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/>
              <a:t>Health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/>
              <a:t>Foster Care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/>
              <a:t>Juvenile Justice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/>
              <a:t>Tax and Budget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/>
              <a:t>Education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 smtClean="0"/>
              <a:t>Immigration</a:t>
            </a:r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215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care landscape in AR before extending 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Major gains covering children – 6</a:t>
            </a:r>
            <a:r>
              <a:rPr lang="en-US" dirty="0"/>
              <a:t>% </a:t>
            </a:r>
            <a:r>
              <a:rPr lang="en-US" dirty="0" smtClean="0"/>
              <a:t>uninsured </a:t>
            </a:r>
            <a:endParaRPr lang="en-US" dirty="0"/>
          </a:p>
          <a:p>
            <a:r>
              <a:rPr lang="en-US" dirty="0"/>
              <a:t>About ¼ of Arkansas adults were uninsured – half a million folks.</a:t>
            </a:r>
          </a:p>
          <a:p>
            <a:pPr lvl="1"/>
            <a:r>
              <a:rPr lang="en-US" dirty="0"/>
              <a:t>Estimated 250,000 below 138% FPL</a:t>
            </a:r>
          </a:p>
          <a:p>
            <a:pPr lvl="1"/>
            <a:r>
              <a:rPr lang="en-US" dirty="0"/>
              <a:t>At least 80,000 low-income PARENTS uninsured</a:t>
            </a:r>
          </a:p>
          <a:p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 smtClean="0"/>
              <a:t>leanest </a:t>
            </a:r>
            <a:r>
              <a:rPr lang="en-US" dirty="0"/>
              <a:t>Medicaid programs in the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coverage to childless, nondisabled adults </a:t>
            </a:r>
          </a:p>
          <a:p>
            <a:pPr lvl="1"/>
            <a:r>
              <a:rPr lang="en-US" dirty="0" smtClean="0"/>
              <a:t>Coverage for parents </a:t>
            </a:r>
            <a:r>
              <a:rPr lang="en-US" dirty="0"/>
              <a:t>up to </a:t>
            </a:r>
            <a:r>
              <a:rPr lang="en-US" dirty="0" smtClean="0"/>
              <a:t>just 17% FPL</a:t>
            </a:r>
            <a:endParaRPr lang="en-US" dirty="0"/>
          </a:p>
          <a:p>
            <a:r>
              <a:rPr lang="en-US" dirty="0" smtClean="0"/>
              <a:t>For lower-income Arkansans, more than half </a:t>
            </a:r>
            <a:r>
              <a:rPr lang="en-US" dirty="0" smtClean="0"/>
              <a:t>were uninsured </a:t>
            </a:r>
            <a:r>
              <a:rPr lang="en-US" dirty="0" smtClean="0"/>
              <a:t>in some counties.  </a:t>
            </a:r>
          </a:p>
          <a:p>
            <a:r>
              <a:rPr lang="en-US" dirty="0" smtClean="0"/>
              <a:t>Significant Medicaid budget shortfall projected</a:t>
            </a:r>
          </a:p>
          <a:p>
            <a:pPr lvl="1"/>
            <a:endParaRPr lang="en-US" dirty="0" smtClean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1054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067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ARHealth+ARJobs</a:t>
            </a:r>
            <a:r>
              <a:rPr lang="en-US" dirty="0" smtClean="0"/>
              <a:t> Coalition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79" y="2362200"/>
            <a:ext cx="5912643" cy="41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Coalition focused on Medicaid Expansion</a:t>
            </a:r>
            <a:endParaRPr lang="en-US" dirty="0"/>
          </a:p>
        </p:txBody>
      </p:sp>
      <p:pic>
        <p:nvPicPr>
          <p:cNvPr id="6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161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ARHealth+ARJobs</a:t>
            </a:r>
            <a:r>
              <a:rPr lang="en-US" dirty="0" smtClean="0"/>
              <a:t> Rally</a:t>
            </a:r>
            <a:endParaRPr lang="en-US" dirty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" y="2448493"/>
            <a:ext cx="3089049" cy="1725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3723"/>
            <a:ext cx="3260811" cy="1787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4421912"/>
            <a:ext cx="3976688" cy="216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" y="4402862"/>
            <a:ext cx="3996823" cy="2181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 descr="https://fbcdn-sphotos-c-a.akamaihd.net/hphotos-ak-ash2/860145_10151291145897077_133515360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1" y="3322660"/>
            <a:ext cx="3249190" cy="2436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fbcdn-sphotos-a-a.akamaihd.net/hphotos-ak-prn1/644398_10151290858317077_1680866810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21955" cy="19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much debate…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1"/>
            <a:ext cx="56346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276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April 23, 2013….</a:t>
            </a:r>
            <a:endParaRPr lang="en-US" dirty="0"/>
          </a:p>
        </p:txBody>
      </p:sp>
      <p:pic>
        <p:nvPicPr>
          <p:cNvPr id="6146" name="Picture 2" descr="https://fbcdn-sphotos-g-a.akamaihd.net/hphotos-ak-ash3/922182_10100632324987657_99525333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410199" cy="37943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Gov. Beebe Signed the Health Care Independence Act into law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31223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403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Private Option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</a:t>
            </a:r>
            <a:r>
              <a:rPr lang="en-US" dirty="0" smtClean="0"/>
              <a:t>xpanding </a:t>
            </a:r>
            <a:r>
              <a:rPr lang="en-US" dirty="0"/>
              <a:t>private coverage and downsizing </a:t>
            </a:r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Theme of promoting </a:t>
            </a:r>
            <a:r>
              <a:rPr lang="en-US" dirty="0"/>
              <a:t>personal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ttracting </a:t>
            </a:r>
            <a:r>
              <a:rPr lang="en-US" dirty="0"/>
              <a:t>insurance carriers and enhancing </a:t>
            </a:r>
            <a:r>
              <a:rPr lang="en-US" dirty="0" smtClean="0"/>
              <a:t>competition in Marketplace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mproving </a:t>
            </a:r>
            <a:r>
              <a:rPr lang="en-US" dirty="0"/>
              <a:t>continuity of </a:t>
            </a:r>
            <a:r>
              <a:rPr lang="en-US" dirty="0" smtClean="0"/>
              <a:t>coverage vs. </a:t>
            </a:r>
            <a:r>
              <a:rPr lang="en-US" dirty="0"/>
              <a:t>churning </a:t>
            </a:r>
            <a:endParaRPr lang="en-US" dirty="0" smtClean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1054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97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Option: 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Medicaid funds to purchase private health insurance through AR’s Insurance Marketplace</a:t>
            </a:r>
          </a:p>
          <a:p>
            <a:r>
              <a:rPr lang="en-US" dirty="0" smtClean="0"/>
              <a:t>19-64 </a:t>
            </a:r>
            <a:r>
              <a:rPr lang="en-US" dirty="0"/>
              <a:t>years </a:t>
            </a:r>
            <a:r>
              <a:rPr lang="en-US" dirty="0" smtClean="0"/>
              <a:t>old, Up </a:t>
            </a:r>
            <a:r>
              <a:rPr lang="en-US" dirty="0"/>
              <a:t>to 138% </a:t>
            </a:r>
            <a:r>
              <a:rPr lang="en-US" dirty="0" smtClean="0"/>
              <a:t>FPL</a:t>
            </a:r>
            <a:endParaRPr lang="en-US" dirty="0"/>
          </a:p>
          <a:p>
            <a:r>
              <a:rPr lang="en-US" dirty="0" smtClean="0"/>
              <a:t>No premiums for enrollees</a:t>
            </a:r>
          </a:p>
          <a:p>
            <a:r>
              <a:rPr lang="en-US" dirty="0" smtClean="0"/>
              <a:t>100% paid with federal funds until 2016</a:t>
            </a:r>
          </a:p>
          <a:p>
            <a:r>
              <a:rPr lang="en-US" dirty="0" smtClean="0"/>
              <a:t>Medicaid consumer protections</a:t>
            </a:r>
          </a:p>
          <a:p>
            <a:r>
              <a:rPr lang="en-US" dirty="0" smtClean="0"/>
              <a:t>Medically Frail</a:t>
            </a:r>
          </a:p>
          <a:p>
            <a:r>
              <a:rPr lang="en-US" dirty="0" smtClean="0"/>
              <a:t>Law sunsets June 30, 2017, but waiver ends            December 2016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dirty="0" smtClean="0"/>
              <a:t>138% FPL =$</a:t>
            </a:r>
            <a:r>
              <a:rPr lang="en-US" sz="1500" dirty="0"/>
              <a:t>16,105 for </a:t>
            </a:r>
            <a:r>
              <a:rPr lang="en-US" sz="1500" dirty="0" err="1"/>
              <a:t>indiv</a:t>
            </a:r>
            <a:r>
              <a:rPr lang="en-US" sz="1500" dirty="0"/>
              <a:t>; $32,913 family of </a:t>
            </a:r>
            <a:r>
              <a:rPr lang="en-US" sz="1500" dirty="0" smtClean="0"/>
              <a:t>four</a:t>
            </a:r>
            <a:endParaRPr lang="en-US" sz="1500" dirty="0"/>
          </a:p>
        </p:txBody>
      </p:sp>
      <p:pic>
        <p:nvPicPr>
          <p:cNvPr id="4" name="Picture 1" descr="C:\Users\laukel\AppData\Local\Microsoft\Windows\Temporary Internet Files\Content.Outlook\U3DC5KFI\fullnamecolor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359" y="5257800"/>
            <a:ext cx="935472" cy="14534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854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2464</TotalTime>
  <Words>481</Words>
  <Application>Microsoft Office PowerPoint</Application>
  <PresentationFormat>On-screen Show (4:3)</PresentationFormat>
  <Paragraphs>74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Expanding coverage in Arkansas The Private Option</vt:lpstr>
      <vt:lpstr>Introducing AACF</vt:lpstr>
      <vt:lpstr>Health care landscape in AR before extending Medicaid</vt:lpstr>
      <vt:lpstr>ARHealth+ARJobs Coalition</vt:lpstr>
      <vt:lpstr>ARHealth+ARJobs Rally</vt:lpstr>
      <vt:lpstr>After much debate…</vt:lpstr>
      <vt:lpstr>On April 23, 2013….</vt:lpstr>
      <vt:lpstr>Why the Private Option model?</vt:lpstr>
      <vt:lpstr>Private Option: Key Features</vt:lpstr>
      <vt:lpstr>Private Option: Key Negotiations</vt:lpstr>
      <vt:lpstr>What’s the impact of Private Option?</vt:lpstr>
      <vt:lpstr>More on benefits to AR families and economy…</vt:lpstr>
      <vt:lpstr>AACF Resources</vt:lpstr>
      <vt:lpstr>2015 Legislative Session and Beyond…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Advocates  and the Federally-Facilitated Exchange Partnership in Arkansas</dc:title>
  <dc:creator>Anna Strong</dc:creator>
  <cp:lastModifiedBy>Marquita Little</cp:lastModifiedBy>
  <cp:revision>112</cp:revision>
  <dcterms:created xsi:type="dcterms:W3CDTF">2012-07-06T00:42:58Z</dcterms:created>
  <dcterms:modified xsi:type="dcterms:W3CDTF">2015-01-14T14:23:27Z</dcterms:modified>
</cp:coreProperties>
</file>